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  <p:sldMasterId id="2147483730" r:id="rId2"/>
  </p:sldMasterIdLst>
  <p:notesMasterIdLst>
    <p:notesMasterId r:id="rId13"/>
  </p:notesMasterIdLst>
  <p:sldIdLst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2" roundtripDataSignature="AMtx7miq266gEMAq7pIoRZKTZEGN9RUu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942"/>
    <a:srgbClr val="3333CC"/>
    <a:srgbClr val="A50021"/>
    <a:srgbClr val="FFCC00"/>
    <a:srgbClr val="AA0AB6"/>
    <a:srgbClr val="A617A9"/>
    <a:srgbClr val="BC149C"/>
    <a:srgbClr val="CC00CC"/>
    <a:srgbClr val="0099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80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13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33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3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36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3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4305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6AE4-C96F-4D03-BD9E-B612E6661305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3349F-14B8-42A4-B3CA-23CDDE0AAE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74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0D39-3033-4B9A-B96A-66B8DABF3E6C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8D22-E415-4859-9008-F78B4CC536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29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AAF2-BA08-485C-A435-409DAF45C23F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BDE09-9028-44CF-866C-6FB59F220EA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23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9146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B6EF-86B4-43E0-9F59-710684D98616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8926-C8E7-4B22-818D-B4738F71F3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66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E1FD-5D30-4A10-B5BF-C4F2A310626C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A620F-A3F5-4BC4-8125-C4B0A9480B2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73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71E0-AC0E-4308-96A0-17CAE941919D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D757F-C26E-4BD5-90B2-3F7B48B795E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09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34F2-47C7-4AA3-B63C-57C971204EDE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41EAB-19FB-43B9-A873-CF4D113C802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1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21EE-44A8-4BAE-A297-4B464CA282A1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FAB4A-46CF-498A-A8B0-E913CEA7EA1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60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8CE1-7A6A-492E-B63D-73AB60AA9890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78F69-51BC-4D84-AB81-9E60694492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4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9DCA-455A-4279-9E72-44CB96975256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525D-3712-45A1-B08B-D689FE5B0B8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7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A767-2194-4A89-9D82-3CB1E2DE1992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0119-4A19-4E7B-9650-617A17BF483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30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737E056-DC14-4AC6-BC21-BA72017DE62A}" type="datetimeFigureOut">
              <a:rPr lang="zh-TW" altLang="en-US"/>
              <a:pPr>
                <a:defRPr/>
              </a:pPr>
              <a:t>2025/6/27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001462-59D6-4D2A-9B09-0733096DAD6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416969" y="178593"/>
            <a:ext cx="7358063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144" y="6509544"/>
            <a:ext cx="331819" cy="328933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23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 spd="med"/>
  <p:txStyles>
    <p:titleStyle>
      <a:lvl1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2286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4572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6858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9144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553244" marR="0" indent="-394494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65214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8743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09664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3188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5474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7760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0046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32332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W13_editable_16x9.002.jpeg" descr="PW13_editable_16x9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8387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W13_editable_16x9.005.jpeg" descr="PW13_editable_16x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tar"/>
          <p:cNvSpPr/>
          <p:nvPr/>
        </p:nvSpPr>
        <p:spPr>
          <a:xfrm>
            <a:off x="11683297" y="6120087"/>
            <a:ext cx="429758" cy="41504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C0F02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369" hangingPunct="0">
              <a:buClrTx/>
            </a:pPr>
            <a:endParaRPr sz="2900">
              <a:latin typeface="Gill Sans"/>
              <a:sym typeface="Gill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4219" y="4223480"/>
            <a:ext cx="1492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(2</a:t>
            </a:r>
            <a: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X)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2820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W13_editable_16x9.003.jpeg" descr="PW13_editable_16x9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6567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W13_editable_16x9.004.jpeg" descr="PW13_editable_16x9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6885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W13_editable_16x9.005.jpeg" descr="PW13_editable_16x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2173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W13_editable_16x9.002.jpeg" descr="PW13_editable_16x9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1805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W13_editable_16x9.003.jpeg" descr="PW13_editable_16x9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86618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W13_editable_16x9.004.jpeg" descr="PW13_editable_16x9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0850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W13_editable_16x9.005.jpeg" descr="PW13_editable_16x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2280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W13_editable_16x9.004.jpeg" descr="PW13_editable_16x9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5359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14502</TotalTime>
  <Words>3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自訂設計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Lu-Tao Wang</dc:creator>
  <cp:lastModifiedBy>wangps</cp:lastModifiedBy>
  <cp:revision>744</cp:revision>
  <dcterms:created xsi:type="dcterms:W3CDTF">1999-09-19T02:56:02Z</dcterms:created>
  <dcterms:modified xsi:type="dcterms:W3CDTF">2025-06-28T02:08:49Z</dcterms:modified>
</cp:coreProperties>
</file>